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483" y="-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F7C03-9F2A-4BCE-BE17-9E70836C937B}" type="datetimeFigureOut">
              <a:rPr lang="pl-PL" smtClean="0"/>
              <a:t>2020-05-21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60345-52FB-4768-9CC0-9C3679CCA56E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F7C03-9F2A-4BCE-BE17-9E70836C937B}" type="datetimeFigureOut">
              <a:rPr lang="pl-PL" smtClean="0"/>
              <a:t>2020-05-21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60345-52FB-4768-9CC0-9C3679CCA56E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F7C03-9F2A-4BCE-BE17-9E70836C937B}" type="datetimeFigureOut">
              <a:rPr lang="pl-PL" smtClean="0"/>
              <a:t>2020-05-21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60345-52FB-4768-9CC0-9C3679CCA56E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F7C03-9F2A-4BCE-BE17-9E70836C937B}" type="datetimeFigureOut">
              <a:rPr lang="pl-PL" smtClean="0"/>
              <a:t>2020-05-21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60345-52FB-4768-9CC0-9C3679CCA56E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F7C03-9F2A-4BCE-BE17-9E70836C937B}" type="datetimeFigureOut">
              <a:rPr lang="pl-PL" smtClean="0"/>
              <a:t>2020-05-21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60345-52FB-4768-9CC0-9C3679CCA56E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F7C03-9F2A-4BCE-BE17-9E70836C937B}" type="datetimeFigureOut">
              <a:rPr lang="pl-PL" smtClean="0"/>
              <a:t>2020-05-21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60345-52FB-4768-9CC0-9C3679CCA56E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F7C03-9F2A-4BCE-BE17-9E70836C937B}" type="datetimeFigureOut">
              <a:rPr lang="pl-PL" smtClean="0"/>
              <a:t>2020-05-21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60345-52FB-4768-9CC0-9C3679CCA56E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F7C03-9F2A-4BCE-BE17-9E70836C937B}" type="datetimeFigureOut">
              <a:rPr lang="pl-PL" smtClean="0"/>
              <a:t>2020-05-21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60345-52FB-4768-9CC0-9C3679CCA56E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F7C03-9F2A-4BCE-BE17-9E70836C937B}" type="datetimeFigureOut">
              <a:rPr lang="pl-PL" smtClean="0"/>
              <a:t>2020-05-21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60345-52FB-4768-9CC0-9C3679CCA56E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F7C03-9F2A-4BCE-BE17-9E70836C937B}" type="datetimeFigureOut">
              <a:rPr lang="pl-PL" smtClean="0"/>
              <a:t>2020-05-21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60345-52FB-4768-9CC0-9C3679CCA56E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F7C03-9F2A-4BCE-BE17-9E70836C937B}" type="datetimeFigureOut">
              <a:rPr lang="pl-PL" smtClean="0"/>
              <a:t>2020-05-21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60345-52FB-4768-9CC0-9C3679CCA56E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2F7C03-9F2A-4BCE-BE17-9E70836C937B}" type="datetimeFigureOut">
              <a:rPr lang="pl-PL" smtClean="0"/>
              <a:t>2020-05-21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060345-52FB-4768-9CC0-9C3679CCA56E}" type="slidenum">
              <a:rPr lang="pl-PL" smtClean="0"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Pokaz na ekranie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</vt:i4>
      </vt:variant>
    </vt:vector>
  </HeadingPairs>
  <TitlesOfParts>
    <vt:vector size="2" baseType="lpstr">
      <vt:lpstr>Motyw pakietu Office</vt:lpstr>
      <vt:lpstr>Slajd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jmusial</dc:creator>
  <cp:lastModifiedBy>jmusial</cp:lastModifiedBy>
  <cp:revision>1</cp:revision>
  <dcterms:created xsi:type="dcterms:W3CDTF">2020-05-21T12:38:13Z</dcterms:created>
  <dcterms:modified xsi:type="dcterms:W3CDTF">2020-05-21T12:39:19Z</dcterms:modified>
</cp:coreProperties>
</file>