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8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8BE16-DCAB-4861-8262-C90B1B9088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0992D-75E6-4DE4-95B8-E01E234AE0F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Pokaz na ekranie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jmusial</dc:creator>
  <cp:lastModifiedBy>jmusial</cp:lastModifiedBy>
  <cp:revision>1</cp:revision>
  <dcterms:created xsi:type="dcterms:W3CDTF">2020-05-21T12:40:20Z</dcterms:created>
  <dcterms:modified xsi:type="dcterms:W3CDTF">2020-05-21T12:41:13Z</dcterms:modified>
</cp:coreProperties>
</file>